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ビジネスモデルキャンバス（BMC）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9つのブロックで事業の全体像・コスト構造・収益の流れを可視化します。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737360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主要パートナー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1993392"/>
            <a:ext cx="216347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12110" y="1737360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主要活動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712110" y="1993392"/>
            <a:ext cx="216347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967020" y="1737360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提供価値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967020" y="1993392"/>
            <a:ext cx="216347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221931" y="1737360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顧客との関係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221931" y="1993392"/>
            <a:ext cx="216347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476841" y="1737360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顧客セグメント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476841" y="1993392"/>
            <a:ext cx="2163470" cy="189280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712110" y="3959352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主要リソース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712110" y="4215384"/>
            <a:ext cx="2163470" cy="7955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221931" y="3959352"/>
            <a:ext cx="216347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チャネル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221931" y="4215384"/>
            <a:ext cx="2163470" cy="7955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5120640"/>
            <a:ext cx="5545836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コスト構造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5376672"/>
            <a:ext cx="5545836" cy="7955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094476" y="5120640"/>
            <a:ext cx="5545836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収益の流れ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094476" y="5376672"/>
            <a:ext cx="5545836" cy="7955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