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ビジネスサマリー＆ピッチ（ワーキングバックワード）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事業を一言で。顧客・課題・提供価値を1文にまとめ、PR/FAQ形式で磨きます。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8308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ビジネスサマリー（穴埋め）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039112"/>
            <a:ext cx="112471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【対象顧客】の【ニーズ/課題】を、【プロダクト】という【提供価値】で解決する。成功の鍵は【　】。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3375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タイトル（30字程度）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3593592"/>
            <a:ext cx="54864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【顧客】が【提供価値】を得られるサービス「◯◯」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5352" y="333756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ひとことキャッチ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45352" y="3593592"/>
            <a:ext cx="54864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443484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プレスリリース（未来の完成形を1枚で）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690872"/>
            <a:ext cx="5486400" cy="15727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誰の何が、どう変わるかを発売済み前提で書く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5352" y="4434840"/>
            <a:ext cx="5486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想定FAQ（顧客/社内の疑問と回答）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45352" y="4690872"/>
            <a:ext cx="5486400" cy="15727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