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顧客セグメント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「誰のためのプロダクトか」を決める。2軸でセグメントを切り、狙う枠に◎○△、ペルソナを言語化しましょう。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373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300" b="1">
                <a:solidFill>
                  <a:srgbClr val="1B2735"/>
                </a:solidFill>
                <a:latin typeface="Meiryo"/>
              </a:rPr>
              <a:t>自社サービスの顧客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8016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1752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軸B-2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75488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251460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28016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301752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75488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57200" y="329184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軸A-2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28016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301752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475488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57200" y="406908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軸A-3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28016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301752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475488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17373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300" b="1">
                <a:solidFill>
                  <a:srgbClr val="1B2735"/>
                </a:solidFill>
                <a:latin typeface="Meiryo"/>
              </a:rPr>
              <a:t>競合サービスの顧客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22376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軸B-1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96112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698480" y="2103120"/>
            <a:ext cx="1737360" cy="41148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軸B-3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0" y="251460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軸A-1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22376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96112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10698480" y="251460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6400800" y="329184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軸A-2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22376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896112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10698480" y="329184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6400800" y="4069080"/>
            <a:ext cx="822960" cy="77724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00" b="0">
                <a:solidFill>
                  <a:srgbClr val="5B6470"/>
                </a:solidFill>
                <a:latin typeface="Meiryo"/>
              </a:rPr>
              <a:t>軸A-3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2376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96112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10698480" y="4069080"/>
            <a:ext cx="1737360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57200" y="539496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ペルソナ（狙うセグメントの代表的人物像）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7200" y="5650992"/>
            <a:ext cx="1124712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例：地方在住・世帯年収400万・◯◯の課題を持つ△△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